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6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  <p:sldId id="756" r:id="rId424"/>
    <p:sldId id="757" r:id="rId425"/>
    <p:sldId id="758" r:id="rId426"/>
    <p:sldId id="759" r:id="rId427"/>
    <p:sldId id="760" r:id="rId428"/>
    <p:sldId id="761" r:id="rId429"/>
    <p:sldId id="762" r:id="rId430"/>
    <p:sldId id="763" r:id="rId431"/>
    <p:sldId id="764" r:id="rId432"/>
    <p:sldId id="765" r:id="rId433"/>
    <p:sldId id="766" r:id="rId434"/>
    <p:sldId id="767" r:id="rId4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30" d="100"/>
          <a:sy n="230" d="100"/>
        </p:scale>
        <p:origin x="-3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slide" Target="slides/slide429.xml"/><Relationship Id="rId431" Type="http://schemas.openxmlformats.org/officeDocument/2006/relationships/slide" Target="slides/slide430.xml"/><Relationship Id="rId432" Type="http://schemas.openxmlformats.org/officeDocument/2006/relationships/slide" Target="slides/slide431.xml"/><Relationship Id="rId433" Type="http://schemas.openxmlformats.org/officeDocument/2006/relationships/slide" Target="slides/slide432.xml"/><Relationship Id="rId434" Type="http://schemas.openxmlformats.org/officeDocument/2006/relationships/slide" Target="slides/slide433.xml"/><Relationship Id="rId435" Type="http://schemas.openxmlformats.org/officeDocument/2006/relationships/slide" Target="slides/slide434.xml"/><Relationship Id="rId436" Type="http://schemas.openxmlformats.org/officeDocument/2006/relationships/notesMaster" Target="notesMasters/notesMaster1.xml"/><Relationship Id="rId437" Type="http://schemas.openxmlformats.org/officeDocument/2006/relationships/printerSettings" Target="printerSettings/printerSettings1.bin"/><Relationship Id="rId438" Type="http://schemas.openxmlformats.org/officeDocument/2006/relationships/presProps" Target="presProps.xml"/><Relationship Id="rId439" Type="http://schemas.openxmlformats.org/officeDocument/2006/relationships/viewProps" Target="viewProps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440" Type="http://schemas.openxmlformats.org/officeDocument/2006/relationships/theme" Target="theme/theme1.xml"/><Relationship Id="rId44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Code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531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the generated </a:t>
            </a:r>
            <a:r>
              <a:rPr lang="en-US" dirty="0" err="1" smtClean="0"/>
              <a:t>AngularJS</a:t>
            </a:r>
            <a:r>
              <a:rPr lang="en-US" dirty="0" smtClean="0"/>
              <a:t> client code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Data </a:t>
            </a:r>
            <a:r>
              <a:rPr lang="en-US" smtClean="0"/>
              <a:t>Access Object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39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Adding a Route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4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Route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View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ng-fullstack:view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Controller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ng-fullstack:controller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730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Adding a 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809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Model(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ng-fullstack:model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9607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6: Factory vs.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274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Difference between Angular Factory and 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Constructor Function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simple value or object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‘constructor function’</a:t>
            </a:r>
          </a:p>
          <a:p>
            <a:pPr marL="914400" lvl="1" indent="-514350">
              <a:buFont typeface="+mj-lt"/>
              <a:buAutoNum type="romanU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795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7: Resource Factory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243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Resource?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Resource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 smtClean="0"/>
              <a:t>a </a:t>
            </a:r>
            <a:r>
              <a:rPr lang="en-US" dirty="0" smtClean="0"/>
              <a:t>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</a:t>
            </a:r>
            <a:r>
              <a:rPr lang="en-US" dirty="0" err="1" smtClean="0"/>
              <a:t>:factory</a:t>
            </a:r>
            <a:r>
              <a:rPr lang="en-US" dirty="0" smtClean="0"/>
              <a:t>)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Testing the Resource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42196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8: Data Acces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867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smtClean="0"/>
              <a:t>a Data Access Object (DAO)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</a:t>
            </a:r>
            <a:r>
              <a:rPr lang="en-US" dirty="0" smtClean="0"/>
              <a:t>a </a:t>
            </a:r>
            <a:r>
              <a:rPr lang="en-US" dirty="0" smtClean="0"/>
              <a:t>Data Access Object (DAO)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</a:t>
            </a:r>
            <a:r>
              <a:rPr lang="en-US" dirty="0" smtClean="0"/>
              <a:t>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</a:t>
            </a:r>
            <a:r>
              <a:rPr lang="en-US" dirty="0" err="1" smtClean="0"/>
              <a:t>:factory</a:t>
            </a:r>
            <a:r>
              <a:rPr lang="en-US" dirty="0" smtClean="0"/>
              <a:t>)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64760</TotalTime>
  <Words>13134</Words>
  <Application>Microsoft Macintosh PowerPoint</Application>
  <PresentationFormat>On-screen Show (4:3)</PresentationFormat>
  <Paragraphs>2896</Paragraphs>
  <Slides>434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434</vt:i4>
      </vt:variant>
    </vt:vector>
  </HeadingPairs>
  <TitlesOfParts>
    <vt:vector size="435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1577</cp:revision>
  <dcterms:created xsi:type="dcterms:W3CDTF">2016-01-09T12:23:22Z</dcterms:created>
  <dcterms:modified xsi:type="dcterms:W3CDTF">2016-12-24T21:21:41Z</dcterms:modified>
</cp:coreProperties>
</file>